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3" r:id="rId2"/>
    <p:sldId id="401" r:id="rId3"/>
    <p:sldId id="418" r:id="rId4"/>
    <p:sldId id="414" r:id="rId5"/>
    <p:sldId id="403" r:id="rId6"/>
    <p:sldId id="419" r:id="rId7"/>
    <p:sldId id="415" r:id="rId8"/>
    <p:sldId id="416" r:id="rId9"/>
    <p:sldId id="417" r:id="rId10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 Options" id="{C857EE46-F8AE-45C1-9EEF-1D7F83168152}">
          <p14:sldIdLst>
            <p14:sldId id="333"/>
            <p14:sldId id="401"/>
            <p14:sldId id="418"/>
            <p14:sldId id="414"/>
            <p14:sldId id="403"/>
            <p14:sldId id="419"/>
            <p14:sldId id="415"/>
            <p14:sldId id="416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0" userDrawn="1">
          <p15:clr>
            <a:srgbClr val="A4A3A4"/>
          </p15:clr>
        </p15:guide>
        <p15:guide id="2" pos="1824" userDrawn="1">
          <p15:clr>
            <a:srgbClr val="A4A3A4"/>
          </p15:clr>
        </p15:guide>
        <p15:guide id="3" orient="horz" pos="6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-confroom" initials="a" lastIdx="19" clrIdx="0"/>
  <p:cmAuthor id="1" name="Porter, Danya" initials="P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5E5E5"/>
    <a:srgbClr val="DBDBDB"/>
    <a:srgbClr val="016938"/>
    <a:srgbClr val="8CC440"/>
    <a:srgbClr val="019444"/>
    <a:srgbClr val="37B249"/>
    <a:srgbClr val="4DAA50"/>
    <a:srgbClr val="4E4D50"/>
    <a:srgbClr val="42C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6" autoAdjust="0"/>
    <p:restoredTop sz="94676"/>
  </p:normalViewPr>
  <p:slideViewPr>
    <p:cSldViewPr>
      <p:cViewPr varScale="1">
        <p:scale>
          <a:sx n="101" d="100"/>
          <a:sy n="101" d="100"/>
        </p:scale>
        <p:origin x="58" y="62"/>
      </p:cViewPr>
      <p:guideLst>
        <p:guide orient="horz" pos="900"/>
        <p:guide pos="1824"/>
        <p:guide orient="horz" pos="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3" d="100"/>
          <a:sy n="163" d="100"/>
        </p:scale>
        <p:origin x="1002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8EB7-BCD1-4002-BBCB-EDA7C6742B33}" type="datetimeFigureOut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9/8/2019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0A5F-6C9E-41E9-A15B-D6F96D48A85E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04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25530-C16F-014A-91A6-307310B8658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9903D9-C75F-9847-BBD4-2EAAA8F6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914650" y="1028700"/>
            <a:ext cx="4849770" cy="1000274"/>
          </a:xfrm>
        </p:spPr>
        <p:txBody>
          <a:bodyPr lIns="0" tIns="0" rIns="0" bIns="0" anchor="t"/>
          <a:lstStyle>
            <a:lvl1pPr>
              <a:lnSpc>
                <a:spcPts val="3870"/>
              </a:lnSpc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presentation.</a:t>
            </a:r>
            <a:endParaRPr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914650" y="2686051"/>
            <a:ext cx="4849770" cy="421333"/>
          </a:xfrm>
        </p:spPr>
        <p:txBody>
          <a:bodyPr anchor="t"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915004" y="2028973"/>
            <a:ext cx="4849416" cy="657077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of the presentation.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12" y="1200151"/>
            <a:ext cx="1306988" cy="197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84499" y="1371601"/>
            <a:ext cx="3984498" cy="3248669"/>
          </a:xfrm>
        </p:spPr>
        <p:txBody>
          <a:bodyPr/>
          <a:lstStyle>
            <a:lvl1pPr marL="257175" indent="-257175">
              <a:lnSpc>
                <a:spcPct val="100000"/>
              </a:lnSpc>
              <a:spcAft>
                <a:spcPts val="45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-171450">
              <a:lnSpc>
                <a:spcPct val="100000"/>
              </a:lnSpc>
              <a:spcAft>
                <a:spcPts val="450"/>
              </a:spcAft>
              <a:buSzPct val="90000"/>
              <a:buFont typeface=".AppleSystemUIFont" charset="-120"/>
              <a:buChar char="−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14350" indent="-171450">
              <a:lnSpc>
                <a:spcPct val="100000"/>
              </a:lnSpc>
              <a:spcAft>
                <a:spcPts val="45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85800" indent="-171450">
              <a:lnSpc>
                <a:spcPct val="100000"/>
              </a:lnSpc>
              <a:spcAft>
                <a:spcPts val="300"/>
              </a:spcAft>
              <a:buSzPct val="80000"/>
              <a:buFont typeface="Cambria" charset="0"/>
              <a:buChar char="⎼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184" y="1371601"/>
            <a:ext cx="3984498" cy="3248669"/>
          </a:xfrm>
        </p:spPr>
        <p:txBody>
          <a:bodyPr/>
          <a:lstStyle>
            <a:lvl1pPr marL="257175" indent="-257175">
              <a:lnSpc>
                <a:spcPct val="100000"/>
              </a:lnSpc>
              <a:spcAft>
                <a:spcPts val="45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-171450">
              <a:lnSpc>
                <a:spcPct val="100000"/>
              </a:lnSpc>
              <a:spcAft>
                <a:spcPts val="450"/>
              </a:spcAft>
              <a:buSzPct val="90000"/>
              <a:buFont typeface=".AppleSystemUIFont" charset="-120"/>
              <a:buChar char="−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14350" indent="-171450">
              <a:lnSpc>
                <a:spcPct val="100000"/>
              </a:lnSpc>
              <a:spcAft>
                <a:spcPts val="45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85800" indent="-171450">
              <a:lnSpc>
                <a:spcPct val="100000"/>
              </a:lnSpc>
              <a:spcAft>
                <a:spcPts val="300"/>
              </a:spcAft>
              <a:buSzPct val="80000"/>
              <a:buFont typeface="Cambria" charset="0"/>
              <a:buChar char="⎼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5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61843" y="1943100"/>
            <a:ext cx="4002778" cy="2702052"/>
          </a:xfrm>
        </p:spPr>
        <p:txBody>
          <a:bodyPr/>
          <a:lstStyle>
            <a:lvl1pPr marL="257175" indent="-257175">
              <a:lnSpc>
                <a:spcPct val="100000"/>
              </a:lnSpc>
              <a:spcAft>
                <a:spcPts val="45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-171450">
              <a:lnSpc>
                <a:spcPct val="100000"/>
              </a:lnSpc>
              <a:spcAft>
                <a:spcPts val="450"/>
              </a:spcAft>
              <a:buSzPct val="90000"/>
              <a:buFont typeface=".AppleSystemUIFont" charset="-120"/>
              <a:buChar char="−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14350" indent="-171450">
              <a:lnSpc>
                <a:spcPct val="100000"/>
              </a:lnSpc>
              <a:spcAft>
                <a:spcPts val="45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85800" indent="-171450">
              <a:lnSpc>
                <a:spcPct val="100000"/>
              </a:lnSpc>
              <a:spcAft>
                <a:spcPts val="300"/>
              </a:spcAft>
              <a:buSzPct val="80000"/>
              <a:buFont typeface="Cambria" charset="0"/>
              <a:buChar char="⎼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70184" y="1943100"/>
            <a:ext cx="3984498" cy="2702052"/>
          </a:xfrm>
        </p:spPr>
        <p:txBody>
          <a:bodyPr/>
          <a:lstStyle>
            <a:lvl1pPr marL="257175" indent="-257175">
              <a:lnSpc>
                <a:spcPct val="100000"/>
              </a:lnSpc>
              <a:spcAft>
                <a:spcPts val="45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-171450">
              <a:lnSpc>
                <a:spcPct val="100000"/>
              </a:lnSpc>
              <a:spcAft>
                <a:spcPts val="450"/>
              </a:spcAft>
              <a:buSzPct val="90000"/>
              <a:buFont typeface=".AppleSystemUIFont" charset="-120"/>
              <a:buChar char="−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14350" indent="-171450">
              <a:lnSpc>
                <a:spcPct val="100000"/>
              </a:lnSpc>
              <a:spcAft>
                <a:spcPts val="45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85800" indent="-171450">
              <a:lnSpc>
                <a:spcPct val="100000"/>
              </a:lnSpc>
              <a:spcAft>
                <a:spcPts val="300"/>
              </a:spcAft>
              <a:buSzPct val="80000"/>
              <a:buFont typeface="Cambria" charset="0"/>
              <a:buChar char="⎼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186" y="1260872"/>
            <a:ext cx="3987515" cy="61793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45" y="1260872"/>
            <a:ext cx="4007153" cy="61793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7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3"/>
          <p:cNvSpPr>
            <a:spLocks noGrp="1"/>
          </p:cNvSpPr>
          <p:nvPr>
            <p:ph type="body" idx="14" hasCustomPrompt="1"/>
          </p:nvPr>
        </p:nvSpPr>
        <p:spPr>
          <a:xfrm>
            <a:off x="2606788" y="1379810"/>
            <a:ext cx="1795962" cy="3240456"/>
          </a:xfrm>
        </p:spPr>
        <p:txBody>
          <a:bodyPr lIns="0" tIns="0" rIns="0" bIns="0">
            <a:noAutofit/>
          </a:bodyPr>
          <a:lstStyle>
            <a:lvl1pPr marL="257175" indent="-257175">
              <a:lnSpc>
                <a:spcPct val="100000"/>
              </a:lnSpc>
              <a:spcAft>
                <a:spcPts val="450"/>
              </a:spcAft>
              <a:buClrTx/>
              <a:buSzPct val="90000"/>
              <a:buFont typeface="Arial" panose="020B0604020202020204" pitchFamily="34" charset="0"/>
              <a:buChar char="•"/>
              <a:defRPr sz="135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28625" indent="-17145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̶"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00075" indent="-171450">
              <a:lnSpc>
                <a:spcPct val="100000"/>
              </a:lnSpc>
              <a:spcAft>
                <a:spcPts val="450"/>
              </a:spcAft>
              <a:buSzPct val="80000"/>
              <a:buFont typeface="Arial" panose="020B0604020202020204" pitchFamily="34" charset="0"/>
              <a:buChar char="•"/>
              <a:defRPr sz="1050">
                <a:latin typeface="Arial" charset="0"/>
                <a:ea typeface="Arial" charset="0"/>
                <a:cs typeface="Arial" charset="0"/>
              </a:defRPr>
            </a:lvl3pPr>
            <a:lvl4pPr marL="771525" indent="-130969">
              <a:lnSpc>
                <a:spcPct val="100000"/>
              </a:lnSpc>
              <a:spcAft>
                <a:spcPts val="300"/>
              </a:spcAft>
              <a:buSzPct val="80000"/>
              <a:buFont typeface="Arial" panose="020B0604020202020204" pitchFamily="34" charset="0"/>
              <a:buChar char="-"/>
              <a:defRPr sz="1050">
                <a:latin typeface="Arial" charset="0"/>
                <a:ea typeface="Arial" charset="0"/>
                <a:cs typeface="Arial" charset="0"/>
              </a:defRPr>
            </a:lvl4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Holder 3"/>
          <p:cNvSpPr>
            <a:spLocks noGrp="1"/>
          </p:cNvSpPr>
          <p:nvPr>
            <p:ph type="body" idx="15" hasCustomPrompt="1"/>
          </p:nvPr>
        </p:nvSpPr>
        <p:spPr>
          <a:xfrm>
            <a:off x="4741136" y="1379810"/>
            <a:ext cx="1795962" cy="3240456"/>
          </a:xfrm>
        </p:spPr>
        <p:txBody>
          <a:bodyPr lIns="0" tIns="0" rIns="0" bIns="0">
            <a:noAutofit/>
          </a:bodyPr>
          <a:lstStyle>
            <a:lvl1pPr marL="257175" indent="-257175">
              <a:lnSpc>
                <a:spcPct val="100000"/>
              </a:lnSpc>
              <a:spcAft>
                <a:spcPts val="450"/>
              </a:spcAft>
              <a:buClrTx/>
              <a:buSzPct val="90000"/>
              <a:buFont typeface="Arial" panose="020B0604020202020204" pitchFamily="34" charset="0"/>
              <a:buChar char="•"/>
              <a:defRPr sz="135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28625" indent="-17145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̶"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00075" indent="-171450">
              <a:lnSpc>
                <a:spcPct val="100000"/>
              </a:lnSpc>
              <a:spcAft>
                <a:spcPts val="450"/>
              </a:spcAft>
              <a:buSzPct val="80000"/>
              <a:buFont typeface="Arial" panose="020B0604020202020204" pitchFamily="34" charset="0"/>
              <a:buChar char="•"/>
              <a:defRPr sz="1050">
                <a:latin typeface="Arial" charset="0"/>
                <a:ea typeface="Arial" charset="0"/>
                <a:cs typeface="Arial" charset="0"/>
              </a:defRPr>
            </a:lvl3pPr>
            <a:lvl4pPr marL="771525" indent="-130969">
              <a:lnSpc>
                <a:spcPct val="100000"/>
              </a:lnSpc>
              <a:spcAft>
                <a:spcPts val="300"/>
              </a:spcAft>
              <a:buSzPct val="80000"/>
              <a:buFont typeface="Arial" panose="020B0604020202020204" pitchFamily="34" charset="0"/>
              <a:buChar char="-"/>
              <a:defRPr sz="1050">
                <a:latin typeface="Arial" charset="0"/>
                <a:ea typeface="Arial" charset="0"/>
                <a:cs typeface="Arial" charset="0"/>
              </a:defRPr>
            </a:lvl4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Holder 3"/>
          <p:cNvSpPr>
            <a:spLocks noGrp="1"/>
          </p:cNvSpPr>
          <p:nvPr>
            <p:ph type="body" idx="16" hasCustomPrompt="1"/>
          </p:nvPr>
        </p:nvSpPr>
        <p:spPr>
          <a:xfrm>
            <a:off x="6875483" y="1379810"/>
            <a:ext cx="1795962" cy="3240456"/>
          </a:xfrm>
        </p:spPr>
        <p:txBody>
          <a:bodyPr lIns="0" tIns="0" rIns="0" bIns="0">
            <a:noAutofit/>
          </a:bodyPr>
          <a:lstStyle>
            <a:lvl1pPr marL="257175" indent="-257175">
              <a:lnSpc>
                <a:spcPct val="100000"/>
              </a:lnSpc>
              <a:spcAft>
                <a:spcPts val="450"/>
              </a:spcAft>
              <a:buClrTx/>
              <a:buSzPct val="90000"/>
              <a:buFont typeface="Arial" panose="020B0604020202020204" pitchFamily="34" charset="0"/>
              <a:buChar char="•"/>
              <a:defRPr sz="135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28625" indent="-17145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̶"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00075" indent="-171450">
              <a:lnSpc>
                <a:spcPct val="100000"/>
              </a:lnSpc>
              <a:spcAft>
                <a:spcPts val="450"/>
              </a:spcAft>
              <a:buSzPct val="80000"/>
              <a:buFont typeface="Arial" panose="020B0604020202020204" pitchFamily="34" charset="0"/>
              <a:buChar char="•"/>
              <a:defRPr sz="1050">
                <a:latin typeface="Arial" charset="0"/>
                <a:ea typeface="Arial" charset="0"/>
                <a:cs typeface="Arial" charset="0"/>
              </a:defRPr>
            </a:lvl3pPr>
            <a:lvl4pPr marL="771525" indent="-130969">
              <a:lnSpc>
                <a:spcPct val="100000"/>
              </a:lnSpc>
              <a:spcAft>
                <a:spcPts val="300"/>
              </a:spcAft>
              <a:buSzPct val="80000"/>
              <a:buFont typeface="Arial" panose="020B0604020202020204" pitchFamily="34" charset="0"/>
              <a:buChar char="-"/>
              <a:defRPr sz="1050">
                <a:latin typeface="Arial" charset="0"/>
                <a:ea typeface="Arial" charset="0"/>
                <a:cs typeface="Arial" charset="0"/>
              </a:defRPr>
            </a:lvl4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Holder 3"/>
          <p:cNvSpPr>
            <a:spLocks noGrp="1"/>
          </p:cNvSpPr>
          <p:nvPr>
            <p:ph type="body" idx="13" hasCustomPrompt="1"/>
          </p:nvPr>
        </p:nvSpPr>
        <p:spPr>
          <a:xfrm>
            <a:off x="472440" y="1379810"/>
            <a:ext cx="1795962" cy="3240456"/>
          </a:xfrm>
        </p:spPr>
        <p:txBody>
          <a:bodyPr lIns="0" tIns="0" rIns="0" bIns="0">
            <a:noAutofit/>
          </a:bodyPr>
          <a:lstStyle>
            <a:lvl1pPr marL="257175" indent="-257175">
              <a:lnSpc>
                <a:spcPct val="100000"/>
              </a:lnSpc>
              <a:spcAft>
                <a:spcPts val="450"/>
              </a:spcAft>
              <a:buClrTx/>
              <a:buSzPct val="90000"/>
              <a:buFont typeface="Arial" panose="020B0604020202020204" pitchFamily="34" charset="0"/>
              <a:buChar char="•"/>
              <a:defRPr sz="135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28625" indent="-17145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̶"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00075" indent="-171450">
              <a:lnSpc>
                <a:spcPct val="100000"/>
              </a:lnSpc>
              <a:spcAft>
                <a:spcPts val="450"/>
              </a:spcAft>
              <a:buSzPct val="80000"/>
              <a:buFont typeface="Arial" panose="020B0604020202020204" pitchFamily="34" charset="0"/>
              <a:buChar char="•"/>
              <a:defRPr sz="1050">
                <a:latin typeface="Arial" charset="0"/>
                <a:ea typeface="Arial" charset="0"/>
                <a:cs typeface="Arial" charset="0"/>
              </a:defRPr>
            </a:lvl3pPr>
            <a:lvl4pPr marL="771525" indent="-130969">
              <a:lnSpc>
                <a:spcPct val="100000"/>
              </a:lnSpc>
              <a:spcAft>
                <a:spcPts val="300"/>
              </a:spcAft>
              <a:buSzPct val="80000"/>
              <a:buFont typeface="Arial" panose="020B0604020202020204" pitchFamily="34" charset="0"/>
              <a:buChar char="-"/>
              <a:defRPr sz="1050">
                <a:latin typeface="Arial" charset="0"/>
                <a:ea typeface="Arial" charset="0"/>
                <a:cs typeface="Arial" charset="0"/>
              </a:defRPr>
            </a:lvl4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2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469957" y="1387909"/>
            <a:ext cx="8201527" cy="924224"/>
          </a:xfrm>
        </p:spPr>
        <p:txBody>
          <a:bodyPr lIns="0" tIns="0" rIns="0" bIns="0">
            <a:noAutofit/>
          </a:bodyPr>
          <a:lstStyle>
            <a:lvl1pPr marL="257175" indent="-257175">
              <a:lnSpc>
                <a:spcPct val="100000"/>
              </a:lnSpc>
              <a:spcAft>
                <a:spcPts val="450"/>
              </a:spcAft>
              <a:buClrTx/>
              <a:buSzPct val="90000"/>
              <a:buFont typeface="Arial" panose="020B0604020202020204" pitchFamily="34" charset="0"/>
              <a:buChar char="•"/>
              <a:defRPr sz="2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28625" indent="-17145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̶"/>
              <a:defRPr sz="1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00075" indent="-171450">
              <a:lnSpc>
                <a:spcPct val="100000"/>
              </a:lnSpc>
              <a:spcAft>
                <a:spcPts val="450"/>
              </a:spcAft>
              <a:buSzPct val="80000"/>
              <a:buFont typeface="Arial" panose="020B0604020202020204" pitchFamily="34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771525" indent="-130969">
              <a:lnSpc>
                <a:spcPct val="100000"/>
              </a:lnSpc>
              <a:spcAft>
                <a:spcPts val="300"/>
              </a:spcAft>
              <a:buSzPct val="80000"/>
              <a:buFont typeface="Arial" panose="020B0604020202020204" pitchFamily="34" charset="0"/>
              <a:buChar char="-"/>
              <a:defRPr sz="1400">
                <a:latin typeface="Arial" charset="0"/>
                <a:ea typeface="Arial" charset="0"/>
                <a:cs typeface="Arial" charset="0"/>
              </a:defRPr>
            </a:lvl4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69957" y="2514600"/>
            <a:ext cx="3816295" cy="2057400"/>
          </a:xfrm>
          <a:ln>
            <a:solidFill>
              <a:schemeClr val="bg1">
                <a:lumMod val="85000"/>
              </a:schemeClr>
            </a:solidFill>
          </a:ln>
        </p:spPr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48328" y="2514600"/>
            <a:ext cx="3816295" cy="2057400"/>
          </a:xfrm>
          <a:ln>
            <a:solidFill>
              <a:schemeClr val="bg1">
                <a:lumMod val="85000"/>
              </a:schemeClr>
            </a:solidFill>
          </a:ln>
        </p:spPr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469957" y="1387908"/>
            <a:ext cx="3987745" cy="3184092"/>
          </a:xfrm>
        </p:spPr>
        <p:txBody>
          <a:bodyPr lIns="0" tIns="0" rIns="0" bIns="0">
            <a:noAutofit/>
          </a:bodyPr>
          <a:lstStyle>
            <a:lvl1pPr marL="257175" indent="-257175">
              <a:lnSpc>
                <a:spcPct val="100000"/>
              </a:lnSpc>
              <a:spcAft>
                <a:spcPts val="450"/>
              </a:spcAft>
              <a:buClrTx/>
              <a:buSzPct val="90000"/>
              <a:buFont typeface="Arial" panose="020B0604020202020204" pitchFamily="34" charset="0"/>
              <a:buChar char="•"/>
              <a:defRPr sz="2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28625" indent="-17145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̶"/>
              <a:defRPr sz="1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00075" indent="-171450">
              <a:lnSpc>
                <a:spcPct val="100000"/>
              </a:lnSpc>
              <a:spcAft>
                <a:spcPts val="450"/>
              </a:spcAft>
              <a:buSzPct val="80000"/>
              <a:buFont typeface="Arial" panose="020B0604020202020204" pitchFamily="34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771525" indent="-130969">
              <a:lnSpc>
                <a:spcPct val="100000"/>
              </a:lnSpc>
              <a:spcAft>
                <a:spcPts val="300"/>
              </a:spcAft>
              <a:buSzPct val="80000"/>
              <a:buFont typeface="Arial" panose="020B0604020202020204" pitchFamily="34" charset="0"/>
              <a:buChar char="-"/>
              <a:defRPr sz="1400">
                <a:latin typeface="Arial" charset="0"/>
                <a:ea typeface="Arial" charset="0"/>
                <a:cs typeface="Arial" charset="0"/>
              </a:defRPr>
            </a:lvl4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440" y="339610"/>
            <a:ext cx="3985260" cy="720161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848327" y="339610"/>
            <a:ext cx="3816295" cy="1966871"/>
          </a:xfrm>
          <a:ln>
            <a:solidFill>
              <a:schemeClr val="bg1">
                <a:lumMod val="85000"/>
              </a:schemeClr>
            </a:solidFill>
          </a:ln>
        </p:spPr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48328" y="2605129"/>
            <a:ext cx="3816295" cy="1966871"/>
          </a:xfrm>
          <a:ln>
            <a:solidFill>
              <a:schemeClr val="bg1">
                <a:lumMod val="85000"/>
              </a:schemeClr>
            </a:solidFill>
          </a:ln>
        </p:spPr>
      </p:sp>
      <p:sp>
        <p:nvSpPr>
          <p:cNvPr id="17" name="TextBox 16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object 13"/>
          <p:cNvSpPr txBox="1">
            <a:spLocks noGrp="1"/>
          </p:cNvSpPr>
          <p:nvPr>
            <p:ph type="title" idx="4294967295" hasCustomPrompt="1"/>
          </p:nvPr>
        </p:nvSpPr>
        <p:spPr>
          <a:xfrm>
            <a:off x="474029" y="528067"/>
            <a:ext cx="8190593" cy="85036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9525" marR="3810">
              <a:lnSpc>
                <a:spcPts val="2250"/>
              </a:lnSpc>
              <a:defRPr sz="2600" spc="0" baseline="0">
                <a:solidFill>
                  <a:schemeClr val="tx1"/>
                </a:solidFill>
              </a:defRPr>
            </a:lvl1pPr>
          </a:lstStyle>
          <a:p>
            <a:pPr marL="12700" marR="5080">
              <a:lnSpc>
                <a:spcPts val="3000"/>
              </a:lnSpc>
            </a:pPr>
            <a:r>
              <a:rPr dirty="0"/>
              <a:t>If needed, a title </a:t>
            </a:r>
            <a:r>
              <a:rPr spc="-4" dirty="0"/>
              <a:t>can </a:t>
            </a:r>
            <a:r>
              <a:rPr dirty="0"/>
              <a:t>work over </a:t>
            </a:r>
            <a:r>
              <a:rPr lang="en-US" dirty="0"/>
              <a:t>a full-bleed </a:t>
            </a:r>
            <a:r>
              <a:rPr dirty="0"/>
              <a:t>image.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or Image (w/ Ty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36691" y="528065"/>
            <a:ext cx="5707261" cy="4068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0663" y="528065"/>
            <a:ext cx="2111089" cy="368627"/>
          </a:xfrm>
        </p:spPr>
        <p:txBody>
          <a:bodyPr anchor="t">
            <a:noAutofit/>
          </a:bodyPr>
          <a:lstStyle>
            <a:lvl1pPr>
              <a:lnSpc>
                <a:spcPts val="3000"/>
              </a:lnSpc>
              <a:defRPr sz="2600" baseline="0">
                <a:solidFill>
                  <a:srgbClr val="4DAA50"/>
                </a:solidFill>
              </a:defRPr>
            </a:lvl1pPr>
          </a:lstStyle>
          <a:p>
            <a:r>
              <a:rPr lang="en-US" dirty="0"/>
              <a:t>Title for image or infographic</a:t>
            </a:r>
          </a:p>
        </p:txBody>
      </p:sp>
      <p:sp>
        <p:nvSpPr>
          <p:cNvPr id="11" name="Holder 3"/>
          <p:cNvSpPr>
            <a:spLocks noGrp="1"/>
          </p:cNvSpPr>
          <p:nvPr>
            <p:ph type="body" idx="1" hasCustomPrompt="1"/>
          </p:nvPr>
        </p:nvSpPr>
        <p:spPr>
          <a:xfrm>
            <a:off x="482415" y="1543050"/>
            <a:ext cx="2089336" cy="303407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300"/>
              </a:spcAft>
              <a:buClr>
                <a:srgbClr val="4DAA50"/>
              </a:buClr>
              <a:buSzPct val="150000"/>
              <a:buFont typeface="Arial" charset="0"/>
              <a:buNone/>
              <a:defRPr sz="12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-102870">
              <a:lnSpc>
                <a:spcPts val="1350"/>
              </a:lnSpc>
              <a:spcAft>
                <a:spcPts val="300"/>
              </a:spcAft>
              <a:buClr>
                <a:schemeClr val="bg1"/>
              </a:buClr>
              <a:buFont typeface="Arial" charset="0"/>
              <a:buChar char="•"/>
              <a:defRPr sz="11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en-US" dirty="0"/>
              <a:t>Description of the image goes here. Do not place borders, drop shadows, or highlights around images.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914650" y="800100"/>
            <a:ext cx="5531804" cy="3347070"/>
          </a:xfrm>
        </p:spPr>
        <p:txBody>
          <a:bodyPr anchor="t"/>
          <a:lstStyle>
            <a:lvl1pPr>
              <a:lnSpc>
                <a:spcPts val="5700"/>
              </a:lnSpc>
              <a:defRPr sz="25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r>
              <a:rPr lang="en-US" dirty="0"/>
              <a:t>Item 4</a:t>
            </a:r>
          </a:p>
          <a:p>
            <a:pPr lvl="0"/>
            <a:r>
              <a:rPr lang="en-US" dirty="0"/>
              <a:t>Item 5</a:t>
            </a:r>
          </a:p>
          <a:p>
            <a:pPr lvl="0"/>
            <a:r>
              <a:rPr lang="en-US" dirty="0"/>
              <a:t>Item 6</a:t>
            </a:r>
          </a:p>
        </p:txBody>
      </p:sp>
      <p:sp>
        <p:nvSpPr>
          <p:cNvPr id="6" name="object 2"/>
          <p:cNvSpPr txBox="1"/>
          <p:nvPr userDrawn="1"/>
        </p:nvSpPr>
        <p:spPr>
          <a:xfrm>
            <a:off x="473385" y="528066"/>
            <a:ext cx="1912420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9525">
              <a:lnSpc>
                <a:spcPct val="100000"/>
              </a:lnSpc>
            </a:pPr>
            <a:r>
              <a:rPr sz="2600" b="1" spc="-4" dirty="0">
                <a:solidFill>
                  <a:schemeClr val="tx2"/>
                </a:solidFill>
                <a:latin typeface="Arial"/>
                <a:cs typeface="Arial"/>
              </a:rPr>
              <a:t>Agenda</a:t>
            </a:r>
            <a:endParaRPr sz="2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382615" y="1028700"/>
            <a:ext cx="532036" cy="185166"/>
          </a:xfrm>
        </p:spPr>
        <p:txBody>
          <a:bodyPr/>
          <a:lstStyle>
            <a:lvl1pPr>
              <a:defRPr sz="1200" b="1">
                <a:solidFill>
                  <a:srgbClr val="4DAA50"/>
                </a:solidFill>
              </a:defRPr>
            </a:lvl1pPr>
          </a:lstStyle>
          <a:p>
            <a:pPr lvl="0"/>
            <a:r>
              <a:rPr lang="en-US" dirty="0"/>
              <a:t>09:00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382615" y="1577340"/>
            <a:ext cx="532036" cy="185166"/>
          </a:xfrm>
        </p:spPr>
        <p:txBody>
          <a:bodyPr/>
          <a:lstStyle>
            <a:lvl1pPr>
              <a:defRPr sz="1200" b="1">
                <a:solidFill>
                  <a:srgbClr val="4DAA50"/>
                </a:solidFill>
              </a:defRPr>
            </a:lvl1pPr>
          </a:lstStyle>
          <a:p>
            <a:pPr lvl="0"/>
            <a:r>
              <a:rPr lang="en-US"/>
              <a:t>10:00</a:t>
            </a:r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382615" y="2125980"/>
            <a:ext cx="532036" cy="185166"/>
          </a:xfrm>
        </p:spPr>
        <p:txBody>
          <a:bodyPr/>
          <a:lstStyle>
            <a:lvl1pPr>
              <a:defRPr sz="1200" b="1">
                <a:solidFill>
                  <a:srgbClr val="4DAA50"/>
                </a:solidFill>
              </a:defRPr>
            </a:lvl1pPr>
          </a:lstStyle>
          <a:p>
            <a:pPr lvl="0"/>
            <a:r>
              <a:rPr lang="en-US"/>
              <a:t>11:00</a:t>
            </a:r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382615" y="2674620"/>
            <a:ext cx="532036" cy="185166"/>
          </a:xfrm>
        </p:spPr>
        <p:txBody>
          <a:bodyPr/>
          <a:lstStyle>
            <a:lvl1pPr>
              <a:defRPr sz="1200" b="1">
                <a:solidFill>
                  <a:srgbClr val="4DAA50"/>
                </a:solidFill>
              </a:defRPr>
            </a:lvl1pPr>
          </a:lstStyle>
          <a:p>
            <a:pPr lvl="0"/>
            <a:r>
              <a:rPr lang="en-US"/>
              <a:t>11:40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382615" y="3223260"/>
            <a:ext cx="532036" cy="185166"/>
          </a:xfrm>
        </p:spPr>
        <p:txBody>
          <a:bodyPr/>
          <a:lstStyle>
            <a:lvl1pPr>
              <a:defRPr sz="1200" b="1">
                <a:solidFill>
                  <a:srgbClr val="4DAA50"/>
                </a:solidFill>
              </a:defRPr>
            </a:lvl1pPr>
          </a:lstStyle>
          <a:p>
            <a:pPr lvl="0"/>
            <a:r>
              <a:rPr lang="en-US"/>
              <a:t>12:00</a:t>
            </a:r>
            <a:endParaRPr lang="en-US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382614" y="3771900"/>
            <a:ext cx="532036" cy="185166"/>
          </a:xfrm>
        </p:spPr>
        <p:txBody>
          <a:bodyPr/>
          <a:lstStyle>
            <a:lvl1pPr>
              <a:defRPr sz="1200" b="1">
                <a:solidFill>
                  <a:srgbClr val="4DAA50"/>
                </a:solidFill>
              </a:defRPr>
            </a:lvl1pPr>
          </a:lstStyle>
          <a:p>
            <a:pPr lvl="0"/>
            <a:r>
              <a:rPr lang="en-US" dirty="0"/>
              <a:t>13:00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0" y="800733"/>
            <a:ext cx="5017454" cy="3347070"/>
          </a:xfrm>
        </p:spPr>
        <p:txBody>
          <a:bodyPr anchor="t"/>
          <a:lstStyle>
            <a:lvl1pPr algn="l">
              <a:lnSpc>
                <a:spcPts val="4350"/>
              </a:lnSpc>
              <a:defRPr sz="25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r>
              <a:rPr lang="en-US" dirty="0"/>
              <a:t>Item 4</a:t>
            </a:r>
          </a:p>
          <a:p>
            <a:pPr lvl="0"/>
            <a:r>
              <a:rPr lang="en-US" dirty="0"/>
              <a:t>Item 5</a:t>
            </a:r>
          </a:p>
          <a:p>
            <a:pPr lvl="0"/>
            <a:r>
              <a:rPr lang="en-US" dirty="0"/>
              <a:t>Item 6</a:t>
            </a:r>
          </a:p>
        </p:txBody>
      </p:sp>
      <p:sp>
        <p:nvSpPr>
          <p:cNvPr id="6" name="object 2"/>
          <p:cNvSpPr txBox="1"/>
          <p:nvPr userDrawn="1"/>
        </p:nvSpPr>
        <p:spPr>
          <a:xfrm>
            <a:off x="474948" y="528066"/>
            <a:ext cx="280165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en-US" sz="2600" b="1" spc="-4" dirty="0">
                <a:solidFill>
                  <a:schemeClr val="tx2"/>
                </a:solidFill>
                <a:latin typeface="Arial"/>
                <a:cs typeface="Arial"/>
              </a:rPr>
              <a:t>Table of Contents</a:t>
            </a:r>
            <a:endParaRPr sz="2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4514850"/>
            <a:ext cx="12573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914650" y="1028700"/>
            <a:ext cx="4849770" cy="1000274"/>
          </a:xfrm>
        </p:spPr>
        <p:txBody>
          <a:bodyPr lIns="0" tIns="0" rIns="0" bIns="0" anchor="t"/>
          <a:lstStyle>
            <a:lvl1pPr>
              <a:lnSpc>
                <a:spcPts val="3870"/>
              </a:lnSpc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presentation.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14650" y="2028825"/>
            <a:ext cx="4849416" cy="657224"/>
          </a:xfrm>
        </p:spPr>
        <p:txBody>
          <a:bodyPr anchor="b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of the presentation.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2685902"/>
            <a:ext cx="4849416" cy="42148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12" y="1200151"/>
            <a:ext cx="1306988" cy="197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931320" y="1422798"/>
            <a:ext cx="5738813" cy="54887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#2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931320" y="934800"/>
            <a:ext cx="5738813" cy="161583"/>
          </a:xfrm>
        </p:spPr>
        <p:txBody>
          <a:bodyPr lIns="91440" anchor="ctr"/>
          <a:lstStyle>
            <a:lvl1pPr>
              <a:defRPr sz="105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931320" y="2044843"/>
            <a:ext cx="5738813" cy="161583"/>
          </a:xfrm>
        </p:spPr>
        <p:txBody>
          <a:bodyPr lIns="91440" anchor="ctr"/>
          <a:lstStyle>
            <a:lvl1pPr>
              <a:defRPr sz="105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931320" y="3171223"/>
            <a:ext cx="5738813" cy="161583"/>
          </a:xfrm>
        </p:spPr>
        <p:txBody>
          <a:bodyPr lIns="91440" anchor="ctr"/>
          <a:lstStyle>
            <a:lvl1pPr>
              <a:defRPr sz="105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931320" y="4290783"/>
            <a:ext cx="5738813" cy="161583"/>
          </a:xfrm>
        </p:spPr>
        <p:txBody>
          <a:bodyPr lIns="91440" anchor="ctr"/>
          <a:lstStyle>
            <a:lvl1pPr>
              <a:defRPr sz="105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74949" y="528067"/>
            <a:ext cx="2096803" cy="957834"/>
          </a:xfrm>
        </p:spPr>
        <p:txBody>
          <a:bodyPr anchor="t"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Multiple Quotes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931320" y="313135"/>
            <a:ext cx="5738813" cy="54768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 #1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931320" y="2549130"/>
            <a:ext cx="5738813" cy="54887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 #3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931320" y="3669506"/>
            <a:ext cx="5738813" cy="54768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 #4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3"/>
          <p:cNvSpPr>
            <a:spLocks noGrp="1"/>
          </p:cNvSpPr>
          <p:nvPr>
            <p:ph type="body" idx="1" hasCustomPrompt="1"/>
          </p:nvPr>
        </p:nvSpPr>
        <p:spPr>
          <a:xfrm>
            <a:off x="482416" y="1387909"/>
            <a:ext cx="1566143" cy="318921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300"/>
              </a:spcAft>
              <a:buClr>
                <a:srgbClr val="4DAA50"/>
              </a:buClr>
              <a:buSzPct val="150000"/>
              <a:buFont typeface="Arial" charset="0"/>
              <a:buNone/>
              <a:defRPr sz="12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-102870">
              <a:lnSpc>
                <a:spcPts val="1350"/>
              </a:lnSpc>
              <a:spcAft>
                <a:spcPts val="300"/>
              </a:spcAft>
              <a:buClr>
                <a:schemeClr val="bg1"/>
              </a:buClr>
              <a:buFont typeface="Arial" charset="0"/>
              <a:buChar char="•"/>
              <a:defRPr sz="11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en-US" dirty="0"/>
              <a:t>You can use a large image to highlight your point. It should be placed on the page with no border around it.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Screenshot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303" y="1796727"/>
            <a:ext cx="6430529" cy="2780397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57600" y="2114550"/>
            <a:ext cx="4495800" cy="20259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the infographic.</a:t>
            </a:r>
          </a:p>
        </p:txBody>
      </p:sp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482416" y="1371601"/>
            <a:ext cx="1566143" cy="3205523"/>
          </a:xfrm>
        </p:spPr>
        <p:txBody>
          <a:bodyPr lIns="0" tIns="0" rIns="0" bIns="0">
            <a:noAutofit/>
          </a:bodyPr>
          <a:lstStyle>
            <a:lvl1pPr marL="0" marR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AA50"/>
              </a:buClr>
              <a:buSzPct val="150000"/>
              <a:buFont typeface="Arial" charset="0"/>
              <a:buNone/>
              <a:tabLst/>
              <a:defRPr sz="12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-102870">
              <a:lnSpc>
                <a:spcPts val="1350"/>
              </a:lnSpc>
              <a:spcAft>
                <a:spcPts val="300"/>
              </a:spcAft>
              <a:buClr>
                <a:schemeClr val="bg1"/>
              </a:buClr>
              <a:buFont typeface="Arial" charset="0"/>
              <a:buChar char="•"/>
              <a:defRPr sz="11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en-US" dirty="0">
                <a:latin typeface="Arial"/>
                <a:cs typeface="Arial"/>
              </a:rPr>
              <a:t>Description of data set being represented by the infographic should be put here.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4514850"/>
            <a:ext cx="12573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914650" y="1032791"/>
            <a:ext cx="4849770" cy="1000274"/>
          </a:xfrm>
        </p:spPr>
        <p:txBody>
          <a:bodyPr lIns="0" tIns="0" rIns="0" bIns="0" anchor="t"/>
          <a:lstStyle>
            <a:lvl1pPr>
              <a:lnSpc>
                <a:spcPts val="3870"/>
              </a:lnSpc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presentation.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14650" y="2028825"/>
            <a:ext cx="4849416" cy="657224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of the presentation.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2682403"/>
            <a:ext cx="4849416" cy="4286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2" y="1200151"/>
            <a:ext cx="1306988" cy="197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914650" y="1036882"/>
            <a:ext cx="4849770" cy="1000274"/>
          </a:xfrm>
        </p:spPr>
        <p:txBody>
          <a:bodyPr lIns="0" tIns="0" rIns="0" bIns="0" anchor="t"/>
          <a:lstStyle>
            <a:lvl1pPr>
              <a:lnSpc>
                <a:spcPts val="3870"/>
              </a:lnSpc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section.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831618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914650" y="1040974"/>
            <a:ext cx="4849770" cy="1000274"/>
          </a:xfrm>
        </p:spPr>
        <p:txBody>
          <a:bodyPr lIns="0" tIns="0" rIns="0" bIns="0" anchor="t"/>
          <a:lstStyle>
            <a:lvl1pPr>
              <a:lnSpc>
                <a:spcPts val="3870"/>
              </a:lnSpc>
              <a:defRPr sz="3200" b="1" i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Title of the section.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831618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914650" y="1036882"/>
            <a:ext cx="4849770" cy="1000274"/>
          </a:xfrm>
        </p:spPr>
        <p:txBody>
          <a:bodyPr lIns="0" tIns="0" rIns="0" bIns="0" anchor="t"/>
          <a:lstStyle>
            <a:lvl1pPr>
              <a:lnSpc>
                <a:spcPts val="3870"/>
              </a:lnSpc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section.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831618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older 3"/>
          <p:cNvSpPr>
            <a:spLocks noGrp="1"/>
          </p:cNvSpPr>
          <p:nvPr>
            <p:ph type="body" idx="1" hasCustomPrompt="1"/>
          </p:nvPr>
        </p:nvSpPr>
        <p:spPr>
          <a:xfrm>
            <a:off x="469957" y="1387908"/>
            <a:ext cx="8201527" cy="3232361"/>
          </a:xfrm>
        </p:spPr>
        <p:txBody>
          <a:bodyPr lIns="0" tIns="0" rIns="0" bIns="0">
            <a:noAutofit/>
          </a:bodyPr>
          <a:lstStyle>
            <a:lvl1pPr marL="257175" indent="-257175">
              <a:lnSpc>
                <a:spcPct val="100000"/>
              </a:lnSpc>
              <a:spcAft>
                <a:spcPts val="450"/>
              </a:spcAft>
              <a:buClrTx/>
              <a:buSzPct val="90000"/>
              <a:buFont typeface="Arial" panose="020B0604020202020204" pitchFamily="34" charset="0"/>
              <a:buChar char="•"/>
              <a:defRPr sz="2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28625" indent="-17145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̶"/>
              <a:defRPr sz="1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00075" indent="-171450">
              <a:lnSpc>
                <a:spcPct val="100000"/>
              </a:lnSpc>
              <a:spcAft>
                <a:spcPts val="450"/>
              </a:spcAft>
              <a:buSzPct val="80000"/>
              <a:buFont typeface="Arial" panose="020B0604020202020204" pitchFamily="34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771525" indent="-130969">
              <a:lnSpc>
                <a:spcPct val="100000"/>
              </a:lnSpc>
              <a:spcAft>
                <a:spcPts val="300"/>
              </a:spcAft>
              <a:buSzPct val="80000"/>
              <a:buFont typeface="Arial" panose="020B0604020202020204" pitchFamily="34" charset="0"/>
              <a:buChar char="-"/>
              <a:defRPr sz="1400">
                <a:latin typeface="Arial" charset="0"/>
                <a:ea typeface="Arial" charset="0"/>
                <a:cs typeface="Arial" charset="0"/>
              </a:defRPr>
            </a:lvl4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441" y="528066"/>
            <a:ext cx="8196557" cy="53170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0661" y="4780926"/>
            <a:ext cx="205740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7F982325-9648-624D-BCF8-4310A18998DD}" type="slidenum">
              <a:rPr lang="en-US" sz="600" b="1" i="0" spc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600" b="1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72679" y="1385316"/>
            <a:ext cx="8202168" cy="323011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12" y="4774469"/>
            <a:ext cx="1007872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185" y="528066"/>
            <a:ext cx="8195310" cy="53492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202" y="1385316"/>
            <a:ext cx="8229600" cy="32301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First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666" r:id="rId2"/>
    <p:sldLayoutId id="2147483796" r:id="rId3"/>
    <p:sldLayoutId id="2147483669" r:id="rId4"/>
    <p:sldLayoutId id="2147483797" r:id="rId5"/>
    <p:sldLayoutId id="2147483798" r:id="rId6"/>
    <p:sldLayoutId id="2147483672" r:id="rId7"/>
    <p:sldLayoutId id="2147483687" r:id="rId8"/>
    <p:sldLayoutId id="2147483803" r:id="rId9"/>
    <p:sldLayoutId id="2147483801" r:id="rId10"/>
    <p:sldLayoutId id="2147483802" r:id="rId11"/>
    <p:sldLayoutId id="2147483668" r:id="rId12"/>
    <p:sldLayoutId id="2147483747" r:id="rId13"/>
    <p:sldLayoutId id="2147483748" r:id="rId14"/>
    <p:sldLayoutId id="2147483675" r:id="rId15"/>
    <p:sldLayoutId id="2147483676" r:id="rId16"/>
    <p:sldLayoutId id="2147483674" r:id="rId17"/>
    <p:sldLayoutId id="2147483664" r:id="rId18"/>
    <p:sldLayoutId id="2147483742" r:id="rId19"/>
    <p:sldLayoutId id="2147483739" r:id="rId20"/>
    <p:sldLayoutId id="2147483677" r:id="rId21"/>
    <p:sldLayoutId id="2147483685" r:id="rId22"/>
  </p:sldLayoutIdLst>
  <p:txStyles>
    <p:titleStyle>
      <a:lvl1pPr>
        <a:defRPr sz="2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>
        <a:defRPr lang="en-US" sz="1500" b="1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42900">
        <a:defRPr>
          <a:latin typeface="Arial" charset="0"/>
          <a:ea typeface="Arial" charset="0"/>
          <a:cs typeface="Arial" charset="0"/>
        </a:defRPr>
      </a:lvl2pPr>
      <a:lvl3pPr marL="685800">
        <a:defRPr>
          <a:latin typeface="Arial" charset="0"/>
          <a:ea typeface="Arial" charset="0"/>
          <a:cs typeface="Arial" charset="0"/>
        </a:defRPr>
      </a:lvl3pPr>
      <a:lvl4pPr marL="1028700">
        <a:defRPr>
          <a:latin typeface="Arial" charset="0"/>
          <a:ea typeface="Arial" charset="0"/>
          <a:cs typeface="Arial" charset="0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Products Conference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11 September 2019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8001000" y="3986213"/>
            <a:ext cx="1143000" cy="171450"/>
          </a:xfrm>
        </p:spPr>
        <p:txBody>
          <a:bodyPr/>
          <a:lstStyle/>
          <a:p>
            <a:r>
              <a:rPr lang="en-US" dirty="0"/>
              <a:t>Daniel Volker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810000" y="4400550"/>
            <a:ext cx="4849770" cy="421333"/>
          </a:xfrm>
        </p:spPr>
        <p:txBody>
          <a:bodyPr/>
          <a:lstStyle/>
          <a:p>
            <a:pPr algn="r"/>
            <a:r>
              <a:rPr lang="en-US" dirty="0"/>
              <a:t>Michal Przybylski, Bloomberg</a:t>
            </a:r>
          </a:p>
        </p:txBody>
      </p:sp>
    </p:spTree>
    <p:extLst>
      <p:ext uri="{BB962C8B-B14F-4D97-AF65-F5344CB8AC3E}">
        <p14:creationId xmlns:p14="http://schemas.microsoft.com/office/powerpoint/2010/main" val="129133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1372" y="1037233"/>
            <a:ext cx="8201527" cy="3648719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accent4"/>
                </a:solidFill>
              </a:rPr>
              <a:t>Investment products:</a:t>
            </a:r>
          </a:p>
          <a:p>
            <a:pPr marL="715963" indent="0">
              <a:spcAft>
                <a:spcPts val="0"/>
              </a:spcAft>
              <a:buNone/>
              <a:defRPr/>
            </a:pPr>
            <a:endParaRPr lang="en-GB" dirty="0"/>
          </a:p>
          <a:p>
            <a:pPr marL="1438275" indent="-18415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/>
              <a:t>Capital protected notes</a:t>
            </a:r>
          </a:p>
          <a:p>
            <a:pPr marL="1438275" indent="-18415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/>
              <a:t>Reverse convertibles</a:t>
            </a:r>
          </a:p>
          <a:p>
            <a:pPr marL="1438275" indent="-18415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 err="1"/>
              <a:t>Autocallables</a:t>
            </a:r>
            <a:endParaRPr lang="en-GB" dirty="0"/>
          </a:p>
          <a:p>
            <a:pPr marL="1438275" indent="-18415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/>
              <a:t>Credit</a:t>
            </a:r>
          </a:p>
          <a:p>
            <a:pPr marL="1438275" indent="-18415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/>
              <a:t>Hybrid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>
              <a:spcAft>
                <a:spcPts val="0"/>
              </a:spcAft>
              <a:defRPr/>
            </a:pPr>
            <a:endParaRPr lang="en-GB" dirty="0"/>
          </a:p>
          <a:p>
            <a:pPr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Structured Products popular on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Russian market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9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091" y="1059771"/>
            <a:ext cx="4120628" cy="3648719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rgbClr val="00B050"/>
                </a:solidFill>
              </a:rPr>
              <a:t>Equity</a:t>
            </a:r>
          </a:p>
          <a:p>
            <a:pPr marL="900113" indent="-184150">
              <a:spcAft>
                <a:spcPts val="0"/>
              </a:spcAft>
              <a:defRPr/>
            </a:pPr>
            <a:r>
              <a:rPr lang="en-GB" b="0" dirty="0"/>
              <a:t>	Basket</a:t>
            </a:r>
          </a:p>
          <a:p>
            <a:pPr marL="900113" indent="-184150">
              <a:spcAft>
                <a:spcPts val="0"/>
              </a:spcAft>
              <a:defRPr/>
            </a:pPr>
            <a:r>
              <a:rPr lang="en-GB" b="0" dirty="0"/>
              <a:t>Best/Worst</a:t>
            </a:r>
          </a:p>
          <a:p>
            <a:pPr marL="900113" indent="-184150">
              <a:spcAft>
                <a:spcPts val="0"/>
              </a:spcAft>
              <a:defRPr/>
            </a:pPr>
            <a:r>
              <a:rPr lang="en-GB" b="0" dirty="0"/>
              <a:t>Asians</a:t>
            </a:r>
          </a:p>
          <a:p>
            <a:pPr marL="900113" indent="-184150">
              <a:spcAft>
                <a:spcPts val="0"/>
              </a:spcAft>
              <a:defRPr/>
            </a:pPr>
            <a:r>
              <a:rPr lang="en-GB" b="0" dirty="0"/>
              <a:t>Memorable</a:t>
            </a:r>
          </a:p>
          <a:p>
            <a:pPr marL="900113" indent="-184150">
              <a:spcAft>
                <a:spcPts val="0"/>
              </a:spcAft>
              <a:defRPr/>
            </a:pPr>
            <a:r>
              <a:rPr lang="en-GB" b="0" dirty="0"/>
              <a:t>Lookback</a:t>
            </a:r>
          </a:p>
          <a:p>
            <a:pPr marL="900113" indent="-184150">
              <a:spcAft>
                <a:spcPts val="0"/>
              </a:spcAft>
              <a:defRPr/>
            </a:pPr>
            <a:r>
              <a:rPr lang="en-GB" b="0" dirty="0"/>
              <a:t>Correlation</a:t>
            </a:r>
          </a:p>
          <a:p>
            <a:pPr marL="900113" indent="-184150">
              <a:spcAft>
                <a:spcPts val="0"/>
              </a:spcAft>
              <a:defRPr/>
            </a:pPr>
            <a:r>
              <a:rPr lang="en-GB" b="0" dirty="0" err="1"/>
              <a:t>Quanto</a:t>
            </a:r>
            <a:endParaRPr lang="en-GB" b="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rgbClr val="00B050"/>
                </a:solidFill>
              </a:rPr>
              <a:t>FX</a:t>
            </a:r>
          </a:p>
          <a:p>
            <a:pPr marL="900113" indent="-184150">
              <a:spcAft>
                <a:spcPts val="0"/>
              </a:spcAft>
              <a:defRPr/>
            </a:pPr>
            <a:r>
              <a:rPr lang="en-US" b="0" dirty="0"/>
              <a:t>TARFS</a:t>
            </a:r>
            <a:endParaRPr lang="en-GB" b="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Structured Products popular on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Russian market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8DB6657-7675-433D-8D4B-2AFD97DBCC43}"/>
              </a:ext>
            </a:extLst>
          </p:cNvPr>
          <p:cNvSpPr txBox="1">
            <a:spLocks/>
          </p:cNvSpPr>
          <p:nvPr/>
        </p:nvSpPr>
        <p:spPr>
          <a:xfrm>
            <a:off x="4648200" y="1072676"/>
            <a:ext cx="4120628" cy="36487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57175" indent="-257175">
              <a:lnSpc>
                <a:spcPct val="100000"/>
              </a:lnSpc>
              <a:spcAft>
                <a:spcPts val="450"/>
              </a:spcAft>
              <a:buClrTx/>
              <a:buSzPct val="90000"/>
              <a:buFont typeface="Arial" panose="020B0604020202020204" pitchFamily="34" charset="0"/>
              <a:buChar char="•"/>
              <a:defRPr lang="en-US" sz="2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28625" indent="-17145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̶"/>
              <a:defRPr sz="1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00075" indent="-171450">
              <a:lnSpc>
                <a:spcPct val="100000"/>
              </a:lnSpc>
              <a:spcAft>
                <a:spcPts val="450"/>
              </a:spcAft>
              <a:buSzPct val="80000"/>
              <a:buFont typeface="Arial" panose="020B0604020202020204" pitchFamily="34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771525" indent="-130969">
              <a:lnSpc>
                <a:spcPct val="100000"/>
              </a:lnSpc>
              <a:spcAft>
                <a:spcPts val="300"/>
              </a:spcAft>
              <a:buSzPct val="80000"/>
              <a:buFont typeface="Arial" panose="020B0604020202020204" pitchFamily="34" charset="0"/>
              <a:buChar char="-"/>
              <a:defRPr sz="1400">
                <a:latin typeface="Arial" charset="0"/>
                <a:ea typeface="Arial" charset="0"/>
                <a:cs typeface="Arial" charset="0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715963" indent="0">
              <a:spcAft>
                <a:spcPts val="0"/>
              </a:spcAft>
              <a:buNone/>
              <a:defRPr/>
            </a:pPr>
            <a:endParaRPr lang="en-GB" kern="0" dirty="0"/>
          </a:p>
          <a:p>
            <a:pPr marL="715963" indent="-715963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kern="0" dirty="0">
                <a:solidFill>
                  <a:srgbClr val="00B050"/>
                </a:solidFill>
              </a:rPr>
              <a:t>IR</a:t>
            </a:r>
          </a:p>
          <a:p>
            <a:pPr marL="538163" indent="-176213">
              <a:spcAft>
                <a:spcPts val="0"/>
              </a:spcAft>
              <a:defRPr/>
            </a:pPr>
            <a:r>
              <a:rPr lang="en-GB" b="0" kern="0" dirty="0"/>
              <a:t>Swaptions</a:t>
            </a:r>
          </a:p>
          <a:p>
            <a:pPr marL="538163" indent="-176213">
              <a:spcAft>
                <a:spcPts val="0"/>
              </a:spcAft>
              <a:defRPr/>
            </a:pPr>
            <a:r>
              <a:rPr lang="en-GB" b="0" kern="0" dirty="0"/>
              <a:t>Callable swaps</a:t>
            </a:r>
          </a:p>
          <a:p>
            <a:pPr marL="538163" indent="-176213">
              <a:spcAft>
                <a:spcPts val="0"/>
              </a:spcAft>
              <a:defRPr/>
            </a:pPr>
            <a:r>
              <a:rPr lang="en-GB" b="0" kern="0" dirty="0" err="1"/>
              <a:t>Quanto</a:t>
            </a:r>
            <a:r>
              <a:rPr lang="en-GB" b="0" kern="0" dirty="0"/>
              <a:t> swaps</a:t>
            </a:r>
            <a:endParaRPr lang="en-GB" kern="0" dirty="0">
              <a:solidFill>
                <a:srgbClr val="00B050"/>
              </a:solidFill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kern="0" dirty="0"/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kern="0" dirty="0">
                <a:solidFill>
                  <a:srgbClr val="00B050"/>
                </a:solidFill>
              </a:rPr>
              <a:t>Credit</a:t>
            </a:r>
          </a:p>
          <a:p>
            <a:pPr marL="538163" indent="-176213">
              <a:spcAft>
                <a:spcPts val="0"/>
              </a:spcAft>
              <a:defRPr/>
            </a:pPr>
            <a:r>
              <a:rPr lang="en-GB" b="0" kern="0" dirty="0"/>
              <a:t>CLNs</a:t>
            </a:r>
          </a:p>
          <a:p>
            <a:pPr marL="538163" indent="-176213">
              <a:spcAft>
                <a:spcPts val="0"/>
              </a:spcAft>
              <a:defRPr/>
            </a:pPr>
            <a:r>
              <a:rPr lang="en-GB" b="0" kern="0" dirty="0"/>
              <a:t>CDS</a:t>
            </a:r>
          </a:p>
          <a:p>
            <a:pPr marL="538163" indent="-176213">
              <a:spcAft>
                <a:spcPts val="0"/>
              </a:spcAft>
              <a:defRPr/>
            </a:pPr>
            <a:r>
              <a:rPr lang="en-GB" b="0" kern="0" dirty="0"/>
              <a:t>FTB (first-to-default)</a:t>
            </a:r>
          </a:p>
          <a:p>
            <a:pPr marL="538163" indent="-176213">
              <a:spcAft>
                <a:spcPts val="0"/>
              </a:spcAft>
              <a:defRPr/>
            </a:pPr>
            <a:endParaRPr lang="en-GB" kern="0" dirty="0"/>
          </a:p>
          <a:p>
            <a:pPr>
              <a:spcAft>
                <a:spcPts val="0"/>
              </a:spcAft>
              <a:defRPr/>
            </a:pPr>
            <a:endParaRPr lang="en-GB" kern="0" dirty="0"/>
          </a:p>
          <a:p>
            <a:pPr>
              <a:spcAft>
                <a:spcPts val="0"/>
              </a:spcAft>
              <a:defRPr/>
            </a:pPr>
            <a:endParaRPr lang="en-GB" kern="0" dirty="0"/>
          </a:p>
          <a:p>
            <a:pPr>
              <a:spcAft>
                <a:spcPts val="0"/>
              </a:spcAft>
              <a:defRPr/>
            </a:pP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67434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99B1E-69DA-4CBB-B651-069D05454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39550"/>
            <a:ext cx="3429000" cy="2048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78C7F-7ED7-4D9D-8537-B7D7B8A81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14290"/>
            <a:ext cx="3119437" cy="18716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1372" y="1037233"/>
            <a:ext cx="8201527" cy="3648719"/>
          </a:xfrm>
        </p:spPr>
        <p:txBody>
          <a:bodyPr/>
          <a:lstStyle/>
          <a:p>
            <a:pPr marL="228600" lvl="1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DLIB</a:t>
            </a:r>
            <a:r>
              <a:rPr lang="en-US" dirty="0"/>
              <a:t> (Derivatives Library) is a comprehensive platform to:</a:t>
            </a:r>
          </a:p>
          <a:p>
            <a:pPr marL="800100" lvl="2"/>
            <a:r>
              <a:rPr lang="en-US" dirty="0">
                <a:solidFill>
                  <a:schemeClr val="tx1"/>
                </a:solidFill>
              </a:rPr>
              <a:t>Structure</a:t>
            </a:r>
          </a:p>
          <a:p>
            <a:pPr marL="800100" lvl="2"/>
            <a:r>
              <a:rPr lang="en-US" dirty="0">
                <a:solidFill>
                  <a:schemeClr val="tx1"/>
                </a:solidFill>
              </a:rPr>
              <a:t>Price</a:t>
            </a:r>
          </a:p>
          <a:p>
            <a:pPr marL="800100" lvl="2"/>
            <a:r>
              <a:rPr lang="en-US" dirty="0">
                <a:solidFill>
                  <a:schemeClr val="tx1"/>
                </a:solidFill>
              </a:rPr>
              <a:t>Risk Management</a:t>
            </a:r>
          </a:p>
          <a:p>
            <a:pPr marL="800100" lvl="2"/>
            <a:r>
              <a:rPr lang="en-US" dirty="0">
                <a:solidFill>
                  <a:schemeClr val="tx1"/>
                </a:solidFill>
              </a:rPr>
              <a:t>Distribute</a:t>
            </a:r>
          </a:p>
          <a:p>
            <a:pPr marL="228600" lvl="1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228600" lvl="1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DLIB</a:t>
            </a:r>
            <a:r>
              <a:rPr lang="en-US" dirty="0"/>
              <a:t> is based on four interfaces:</a:t>
            </a:r>
          </a:p>
          <a:p>
            <a:pPr marL="800100" lvl="2"/>
            <a:r>
              <a:rPr lang="en-US" dirty="0">
                <a:solidFill>
                  <a:schemeClr val="tx1"/>
                </a:solidFill>
              </a:rPr>
              <a:t>Templates</a:t>
            </a:r>
          </a:p>
          <a:p>
            <a:pPr marL="800100" lvl="2"/>
            <a:r>
              <a:rPr lang="en-US" dirty="0">
                <a:solidFill>
                  <a:schemeClr val="tx1"/>
                </a:solidFill>
              </a:rPr>
              <a:t>Easy scripting language </a:t>
            </a:r>
          </a:p>
          <a:p>
            <a:pPr marL="800100" lvl="2"/>
            <a:r>
              <a:rPr lang="en-US" dirty="0">
                <a:solidFill>
                  <a:schemeClr val="tx1"/>
                </a:solidFill>
              </a:rPr>
              <a:t>User defined templates</a:t>
            </a:r>
          </a:p>
          <a:p>
            <a:pPr marL="800100" lvl="2"/>
            <a:r>
              <a:rPr lang="en-US" dirty="0">
                <a:solidFill>
                  <a:schemeClr val="tx1"/>
                </a:solidFill>
              </a:rPr>
              <a:t>API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>
              <a:spcAft>
                <a:spcPts val="0"/>
              </a:spcAft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Bloomberg tools to price structured products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507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8066"/>
            <a:ext cx="8196557" cy="531705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MARS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RISK Management</a:t>
            </a:r>
            <a:endParaRPr lang="en-US" sz="240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6335897" y="1111141"/>
            <a:ext cx="2334127" cy="3648719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Mark-to-market, Greeks &amp; P&amp;L Explain</a:t>
            </a:r>
          </a:p>
          <a:p>
            <a:pPr>
              <a:spcAft>
                <a:spcPts val="0"/>
              </a:spcAft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Scenario analysis 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&amp; stress testing</a:t>
            </a:r>
          </a:p>
          <a:p>
            <a:pPr>
              <a:spcAft>
                <a:spcPts val="0"/>
              </a:spcAft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Pre-trade-analysis</a:t>
            </a:r>
          </a:p>
          <a:p>
            <a:pPr>
              <a:spcAft>
                <a:spcPts val="0"/>
              </a:spcAft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Lifecycle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59771"/>
            <a:ext cx="3687172" cy="2426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DA456-32F7-4B3C-8AF1-DC3126C20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72" y="2059470"/>
            <a:ext cx="3962400" cy="28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8066"/>
            <a:ext cx="8196557" cy="531705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BVAL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dirty="0"/>
              <a:t>Independent valuations for OTC derivatives &amp; structured notes </a:t>
            </a:r>
            <a:endParaRPr lang="en-US" sz="240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6335897" y="1111141"/>
            <a:ext cx="2334127" cy="3648719"/>
          </a:xfrm>
        </p:spPr>
        <p:txBody>
          <a:bodyPr/>
          <a:lstStyle/>
          <a:p>
            <a:pPr marL="176213" indent="-176213"/>
            <a:endParaRPr lang="en-GB" b="0" dirty="0"/>
          </a:p>
          <a:p>
            <a:pPr marL="176213" indent="-176213">
              <a:spcAft>
                <a:spcPts val="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High-quality data</a:t>
            </a:r>
          </a:p>
          <a:p>
            <a:pPr marL="176213" indent="-176213">
              <a:spcAft>
                <a:spcPts val="0"/>
              </a:spcAft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 marL="176213" indent="-176213">
              <a:spcAft>
                <a:spcPts val="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Unbiased &amp; independent valuation</a:t>
            </a:r>
          </a:p>
          <a:p>
            <a:pPr marL="176213" indent="-176213">
              <a:spcAft>
                <a:spcPts val="0"/>
              </a:spcAft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 marL="176213" indent="-176213">
              <a:spcAft>
                <a:spcPts val="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Data &amp; model   transparency</a:t>
            </a:r>
          </a:p>
          <a:p>
            <a:pPr marL="176213" indent="-176213">
              <a:spcAft>
                <a:spcPts val="0"/>
              </a:spcAft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 marL="176213" indent="-176213">
              <a:spcAft>
                <a:spcPts val="0"/>
              </a:spcAft>
              <a:defRPr/>
            </a:pPr>
            <a:r>
              <a:rPr lang="en-GB" sz="1600" dirty="0">
                <a:solidFill>
                  <a:schemeClr val="tx2"/>
                </a:solidFill>
              </a:rPr>
              <a:t>Financial expertise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A438B-E15A-4C91-9399-0D1F503DD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5" y="1111141"/>
            <a:ext cx="5562600" cy="33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7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1372" y="1037233"/>
            <a:ext cx="8201527" cy="364871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schemeClr val="accent4"/>
                </a:solidFill>
              </a:rPr>
              <a:t>The Packaged Retail and Insurance-based Investment Products (PRIIPs) </a:t>
            </a:r>
            <a:r>
              <a:rPr lang="en-GB" sz="1800" dirty="0"/>
              <a:t>is a European regulation requiring manufacturers to issue a three-page </a:t>
            </a:r>
            <a:r>
              <a:rPr lang="en-GB" sz="1800" dirty="0">
                <a:solidFill>
                  <a:schemeClr val="accent4"/>
                </a:solidFill>
              </a:rPr>
              <a:t>Key Information Document (KID) </a:t>
            </a:r>
            <a:r>
              <a:rPr lang="en-GB" sz="1800" dirty="0"/>
              <a:t>when selling PRIIPs products to retail investors.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dirty="0"/>
              <a:t>		         </a:t>
            </a:r>
            <a:r>
              <a:rPr lang="en-GB" dirty="0">
                <a:solidFill>
                  <a:srgbClr val="00B050"/>
                </a:solidFill>
              </a:rPr>
              <a:t>KID main points:</a:t>
            </a:r>
          </a:p>
          <a:p>
            <a:pPr marL="2424113" indent="-268288" eaLnBrk="1" hangingPunct="1"/>
            <a:r>
              <a:rPr lang="en-GB" altLang="en-US" sz="1800" dirty="0"/>
              <a:t>What is the products ?</a:t>
            </a:r>
          </a:p>
          <a:p>
            <a:pPr marL="2424113" indent="-268288" eaLnBrk="1" hangingPunct="1"/>
            <a:r>
              <a:rPr lang="en-GB" altLang="en-US" sz="1600" dirty="0"/>
              <a:t>What are the risks and what I get in return?</a:t>
            </a:r>
          </a:p>
          <a:p>
            <a:pPr marL="2424113" indent="-268288" eaLnBrk="1" hangingPunct="1"/>
            <a:r>
              <a:rPr lang="en-GB" altLang="en-US" sz="1600" dirty="0"/>
              <a:t>What happens if PRIIPS manufacturer is unable to pay out?</a:t>
            </a:r>
          </a:p>
          <a:p>
            <a:pPr marL="2424113" indent="-268288" eaLnBrk="1" hangingPunct="1"/>
            <a:r>
              <a:rPr lang="en-GB" altLang="en-US" sz="1600" dirty="0"/>
              <a:t>How long should I hold it and can I take my money early?</a:t>
            </a:r>
          </a:p>
          <a:p>
            <a:pPr marL="2424113" indent="-268288" eaLnBrk="1" hangingPunct="1"/>
            <a:r>
              <a:rPr lang="en-GB" altLang="en-US" sz="1600" dirty="0"/>
              <a:t>How can I complain?</a:t>
            </a:r>
          </a:p>
          <a:p>
            <a:pPr marL="2424113" indent="-268288" eaLnBrk="1" hangingPunct="1"/>
            <a:r>
              <a:rPr lang="en-GB" altLang="en-US" sz="1600" dirty="0"/>
              <a:t>What are the costs?</a:t>
            </a:r>
          </a:p>
          <a:p>
            <a:pPr marL="2424113" indent="-268288" eaLnBrk="1" hangingPunct="1"/>
            <a:r>
              <a:rPr lang="en-GB" altLang="en-US" sz="1600" dirty="0"/>
              <a:t>Other relevant information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altLang="en-US" sz="3600" dirty="0">
              <a:latin typeface="Arial" pitchFamily="34" charset="0"/>
              <a:ea typeface="ヒラギノ角ゴ Pro W3" pitchFamily="126" charset="-128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>
              <a:spcAft>
                <a:spcPts val="0"/>
              </a:spcAft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What is </a:t>
            </a:r>
            <a:r>
              <a:rPr lang="en-US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PRIIPS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20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Key Information Document (KID)</a:t>
            </a:r>
            <a:endParaRPr 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92AAB55-78D7-419E-B76E-16E9F8E0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72" y="897643"/>
            <a:ext cx="2662249" cy="376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D5AFF12-54F2-421D-A1C3-C9A1D565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32023"/>
            <a:ext cx="2617577" cy="37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1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PRIIPS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Bloomberg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005F64-E619-4C80-8A65-BEA047813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19" y="1059771"/>
            <a:ext cx="5486400" cy="39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443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 Bloomberg Theme 16:9">
  <a:themeElements>
    <a:clrScheme name="Custom 66">
      <a:dk1>
        <a:srgbClr val="000000"/>
      </a:dk1>
      <a:lt1>
        <a:srgbClr val="FFFFFF"/>
      </a:lt1>
      <a:dk2>
        <a:srgbClr val="4CAA50"/>
      </a:dk2>
      <a:lt2>
        <a:srgbClr val="414042"/>
      </a:lt2>
      <a:accent1>
        <a:srgbClr val="0B9DDB"/>
      </a:accent1>
      <a:accent2>
        <a:srgbClr val="00D1B3"/>
      </a:accent2>
      <a:accent3>
        <a:srgbClr val="8A5DB5"/>
      </a:accent3>
      <a:accent4>
        <a:srgbClr val="FFC91D"/>
      </a:accent4>
      <a:accent5>
        <a:srgbClr val="EA5FA7"/>
      </a:accent5>
      <a:accent6>
        <a:srgbClr val="EC4436"/>
      </a:accent6>
      <a:hlink>
        <a:srgbClr val="0B9DDB"/>
      </a:hlink>
      <a:folHlink>
        <a:srgbClr val="FE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0785180_BLP_16x9_ PPT_Template_White_020317_v9" id="{D5FE3869-6260-034C-876F-6081E34C2E4C}" vid="{478EEFFE-4DDF-5B49-AF95-D17164D9B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169</Words>
  <Application>Microsoft Office PowerPoint</Application>
  <PresentationFormat>On-screen Show (16:9)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.AppleSystemUIFont</vt:lpstr>
      <vt:lpstr>Arial</vt:lpstr>
      <vt:lpstr>Calibri</vt:lpstr>
      <vt:lpstr>Cambria</vt:lpstr>
      <vt:lpstr>Black Bloomberg Theme 16:9</vt:lpstr>
      <vt:lpstr>Structured Products Conference</vt:lpstr>
      <vt:lpstr>Structured Products popular on Russian market</vt:lpstr>
      <vt:lpstr>Structured Products popular on Russian market</vt:lpstr>
      <vt:lpstr>Bloomberg tools to price structured products</vt:lpstr>
      <vt:lpstr>MARS - RISK Management</vt:lpstr>
      <vt:lpstr>BVAL – Independent valuations for OTC derivatives &amp; structured notes </vt:lpstr>
      <vt:lpstr>What is PRIIPS?</vt:lpstr>
      <vt:lpstr>Key Information Document (KID)</vt:lpstr>
      <vt:lpstr>PRIIPS in Bloomberg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</dc:title>
  <dc:creator>Porter, Danya</dc:creator>
  <cp:lastModifiedBy>Michal Przybylski</cp:lastModifiedBy>
  <cp:revision>362</cp:revision>
  <cp:lastPrinted>2017-04-21T15:09:13Z</cp:lastPrinted>
  <dcterms:created xsi:type="dcterms:W3CDTF">2017-01-26T04:40:26Z</dcterms:created>
  <dcterms:modified xsi:type="dcterms:W3CDTF">2019-09-08T18:05:30Z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2017-01-26T00:00:00Z</vt:filetime>
  </property>
</Properties>
</file>